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3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2"/>
    <p:restoredTop sz="94773"/>
  </p:normalViewPr>
  <p:slideViewPr>
    <p:cSldViewPr snapToGrid="0" snapToObjects="1">
      <p:cViewPr>
        <p:scale>
          <a:sx n="180" d="100"/>
          <a:sy n="180" d="100"/>
        </p:scale>
        <p:origin x="-1480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CD0E4-278B-374E-A0C8-D904F6C9D44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8D691-239D-AD47-9BC1-A5AF2DC19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7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4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42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7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0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63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7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1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1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8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80DA-DE06-5D45-93E6-A2B02DD0566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38ED1-713D-C14D-80FD-4B48F9C0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 rot="20721079">
            <a:off x="341937" y="1771242"/>
            <a:ext cx="5144622" cy="3365481"/>
          </a:xfrm>
          <a:custGeom>
            <a:avLst/>
            <a:gdLst>
              <a:gd name="connsiteX0" fmla="*/ 0 w 5461348"/>
              <a:gd name="connsiteY0" fmla="*/ 1759907 h 3519814"/>
              <a:gd name="connsiteX1" fmla="*/ 2730674 w 5461348"/>
              <a:gd name="connsiteY1" fmla="*/ 0 h 3519814"/>
              <a:gd name="connsiteX2" fmla="*/ 5461348 w 5461348"/>
              <a:gd name="connsiteY2" fmla="*/ 1759907 h 3519814"/>
              <a:gd name="connsiteX3" fmla="*/ 2730674 w 5461348"/>
              <a:gd name="connsiteY3" fmla="*/ 3519814 h 3519814"/>
              <a:gd name="connsiteX4" fmla="*/ 0 w 5461348"/>
              <a:gd name="connsiteY4" fmla="*/ 1759907 h 3519814"/>
              <a:gd name="connsiteX0" fmla="*/ 12003 w 5473351"/>
              <a:gd name="connsiteY0" fmla="*/ 1645607 h 3405514"/>
              <a:gd name="connsiteX1" fmla="*/ 2073206 w 5473351"/>
              <a:gd name="connsiteY1" fmla="*/ 0 h 3405514"/>
              <a:gd name="connsiteX2" fmla="*/ 5473351 w 5473351"/>
              <a:gd name="connsiteY2" fmla="*/ 1645607 h 3405514"/>
              <a:gd name="connsiteX3" fmla="*/ 2742677 w 5473351"/>
              <a:gd name="connsiteY3" fmla="*/ 3405514 h 3405514"/>
              <a:gd name="connsiteX4" fmla="*/ 12003 w 5473351"/>
              <a:gd name="connsiteY4" fmla="*/ 1645607 h 3405514"/>
              <a:gd name="connsiteX0" fmla="*/ 7097 w 5680716"/>
              <a:gd name="connsiteY0" fmla="*/ 1680287 h 3446928"/>
              <a:gd name="connsiteX1" fmla="*/ 2068300 w 5680716"/>
              <a:gd name="connsiteY1" fmla="*/ 34680 h 3446928"/>
              <a:gd name="connsiteX2" fmla="*/ 5680716 w 5680716"/>
              <a:gd name="connsiteY2" fmla="*/ 1010815 h 3446928"/>
              <a:gd name="connsiteX3" fmla="*/ 2737771 w 5680716"/>
              <a:gd name="connsiteY3" fmla="*/ 3440194 h 3446928"/>
              <a:gd name="connsiteX4" fmla="*/ 7097 w 5680716"/>
              <a:gd name="connsiteY4" fmla="*/ 1680287 h 3446928"/>
              <a:gd name="connsiteX0" fmla="*/ 51158 w 5724777"/>
              <a:gd name="connsiteY0" fmla="*/ 1680287 h 3316871"/>
              <a:gd name="connsiteX1" fmla="*/ 2112361 w 5724777"/>
              <a:gd name="connsiteY1" fmla="*/ 34680 h 3316871"/>
              <a:gd name="connsiteX2" fmla="*/ 5724777 w 5724777"/>
              <a:gd name="connsiteY2" fmla="*/ 1010815 h 3316871"/>
              <a:gd name="connsiteX3" fmla="*/ 4169760 w 5724777"/>
              <a:gd name="connsiteY3" fmla="*/ 3309565 h 3316871"/>
              <a:gd name="connsiteX4" fmla="*/ 51158 w 5724777"/>
              <a:gd name="connsiteY4" fmla="*/ 1680287 h 3316871"/>
              <a:gd name="connsiteX0" fmla="*/ 66601 w 5250363"/>
              <a:gd name="connsiteY0" fmla="*/ 2620835 h 3442319"/>
              <a:gd name="connsiteX1" fmla="*/ 1637947 w 5250363"/>
              <a:gd name="connsiteY1" fmla="*/ 93485 h 3442319"/>
              <a:gd name="connsiteX2" fmla="*/ 5250363 w 5250363"/>
              <a:gd name="connsiteY2" fmla="*/ 1069620 h 3442319"/>
              <a:gd name="connsiteX3" fmla="*/ 3695346 w 5250363"/>
              <a:gd name="connsiteY3" fmla="*/ 3368370 h 3442319"/>
              <a:gd name="connsiteX4" fmla="*/ 66601 w 5250363"/>
              <a:gd name="connsiteY4" fmla="*/ 2620835 h 3442319"/>
              <a:gd name="connsiteX0" fmla="*/ 197255 w 5381017"/>
              <a:gd name="connsiteY0" fmla="*/ 2536382 h 3349280"/>
              <a:gd name="connsiteX1" fmla="*/ 617772 w 5381017"/>
              <a:gd name="connsiteY1" fmla="*/ 620347 h 3349280"/>
              <a:gd name="connsiteX2" fmla="*/ 1768601 w 5381017"/>
              <a:gd name="connsiteY2" fmla="*/ 9032 h 3349280"/>
              <a:gd name="connsiteX3" fmla="*/ 5381017 w 5381017"/>
              <a:gd name="connsiteY3" fmla="*/ 985167 h 3349280"/>
              <a:gd name="connsiteX4" fmla="*/ 3826000 w 5381017"/>
              <a:gd name="connsiteY4" fmla="*/ 3283917 h 3349280"/>
              <a:gd name="connsiteX5" fmla="*/ 197255 w 5381017"/>
              <a:gd name="connsiteY5" fmla="*/ 2536382 h 3349280"/>
              <a:gd name="connsiteX0" fmla="*/ 328408 w 5038641"/>
              <a:gd name="connsiteY0" fmla="*/ 2960925 h 3445215"/>
              <a:gd name="connsiteX1" fmla="*/ 275396 w 5038641"/>
              <a:gd name="connsiteY1" fmla="*/ 620347 h 3445215"/>
              <a:gd name="connsiteX2" fmla="*/ 1426225 w 5038641"/>
              <a:gd name="connsiteY2" fmla="*/ 9032 h 3445215"/>
              <a:gd name="connsiteX3" fmla="*/ 5038641 w 5038641"/>
              <a:gd name="connsiteY3" fmla="*/ 985167 h 3445215"/>
              <a:gd name="connsiteX4" fmla="*/ 3483624 w 5038641"/>
              <a:gd name="connsiteY4" fmla="*/ 3283917 h 3445215"/>
              <a:gd name="connsiteX5" fmla="*/ 328408 w 5038641"/>
              <a:gd name="connsiteY5" fmla="*/ 2960925 h 3445215"/>
              <a:gd name="connsiteX0" fmla="*/ 328408 w 4875356"/>
              <a:gd name="connsiteY0" fmla="*/ 3038103 h 3552626"/>
              <a:gd name="connsiteX1" fmla="*/ 275396 w 4875356"/>
              <a:gd name="connsiteY1" fmla="*/ 697525 h 3552626"/>
              <a:gd name="connsiteX2" fmla="*/ 1426225 w 4875356"/>
              <a:gd name="connsiteY2" fmla="*/ 86210 h 3552626"/>
              <a:gd name="connsiteX3" fmla="*/ 4875356 w 4875356"/>
              <a:gd name="connsiteY3" fmla="*/ 654131 h 3552626"/>
              <a:gd name="connsiteX4" fmla="*/ 3483624 w 4875356"/>
              <a:gd name="connsiteY4" fmla="*/ 3361095 h 3552626"/>
              <a:gd name="connsiteX5" fmla="*/ 328408 w 4875356"/>
              <a:gd name="connsiteY5" fmla="*/ 3038103 h 3552626"/>
              <a:gd name="connsiteX0" fmla="*/ 328408 w 5155130"/>
              <a:gd name="connsiteY0" fmla="*/ 2952053 h 3331567"/>
              <a:gd name="connsiteX1" fmla="*/ 275396 w 5155130"/>
              <a:gd name="connsiteY1" fmla="*/ 611475 h 3331567"/>
              <a:gd name="connsiteX2" fmla="*/ 1426225 w 5155130"/>
              <a:gd name="connsiteY2" fmla="*/ 160 h 3331567"/>
              <a:gd name="connsiteX3" fmla="*/ 4875356 w 5155130"/>
              <a:gd name="connsiteY3" fmla="*/ 568081 h 3331567"/>
              <a:gd name="connsiteX4" fmla="*/ 4847396 w 5155130"/>
              <a:gd name="connsiteY4" fmla="*/ 2391287 h 3331567"/>
              <a:gd name="connsiteX5" fmla="*/ 3483624 w 5155130"/>
              <a:gd name="connsiteY5" fmla="*/ 3275045 h 3331567"/>
              <a:gd name="connsiteX6" fmla="*/ 328408 w 5155130"/>
              <a:gd name="connsiteY6" fmla="*/ 2952053 h 3331567"/>
              <a:gd name="connsiteX0" fmla="*/ 328408 w 5144622"/>
              <a:gd name="connsiteY0" fmla="*/ 2985967 h 3365481"/>
              <a:gd name="connsiteX1" fmla="*/ 275396 w 5144622"/>
              <a:gd name="connsiteY1" fmla="*/ 645389 h 3365481"/>
              <a:gd name="connsiteX2" fmla="*/ 1426225 w 5144622"/>
              <a:gd name="connsiteY2" fmla="*/ 34074 h 3365481"/>
              <a:gd name="connsiteX3" fmla="*/ 4859028 w 5144622"/>
              <a:gd name="connsiteY3" fmla="*/ 291752 h 3365481"/>
              <a:gd name="connsiteX4" fmla="*/ 4847396 w 5144622"/>
              <a:gd name="connsiteY4" fmla="*/ 2425201 h 3365481"/>
              <a:gd name="connsiteX5" fmla="*/ 3483624 w 5144622"/>
              <a:gd name="connsiteY5" fmla="*/ 3308959 h 3365481"/>
              <a:gd name="connsiteX6" fmla="*/ 328408 w 5144622"/>
              <a:gd name="connsiteY6" fmla="*/ 2985967 h 336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4622" h="3365481">
                <a:moveTo>
                  <a:pt x="328408" y="2985967"/>
                </a:moveTo>
                <a:cubicBezTo>
                  <a:pt x="-206296" y="2542039"/>
                  <a:pt x="13505" y="1066614"/>
                  <a:pt x="275396" y="645389"/>
                </a:cubicBezTo>
                <a:cubicBezTo>
                  <a:pt x="537287" y="224164"/>
                  <a:pt x="662286" y="93013"/>
                  <a:pt x="1426225" y="34074"/>
                </a:cubicBezTo>
                <a:cubicBezTo>
                  <a:pt x="2190164" y="-24865"/>
                  <a:pt x="4343261" y="-44176"/>
                  <a:pt x="4859028" y="291752"/>
                </a:cubicBezTo>
                <a:cubicBezTo>
                  <a:pt x="5374795" y="627680"/>
                  <a:pt x="5079351" y="1974041"/>
                  <a:pt x="4847396" y="2425201"/>
                </a:cubicBezTo>
                <a:cubicBezTo>
                  <a:pt x="4615441" y="2876361"/>
                  <a:pt x="4236789" y="3215498"/>
                  <a:pt x="3483624" y="3308959"/>
                </a:cubicBezTo>
                <a:cubicBezTo>
                  <a:pt x="2730459" y="3402420"/>
                  <a:pt x="863112" y="3429895"/>
                  <a:pt x="328408" y="2985967"/>
                </a:cubicBezTo>
                <a:close/>
              </a:path>
            </a:pathLst>
          </a:custGeom>
          <a:solidFill>
            <a:srgbClr val="44535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29" y="2775624"/>
            <a:ext cx="1778000" cy="11176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718733" y="2514599"/>
            <a:ext cx="900896" cy="626534"/>
          </a:xfrm>
          <a:prstGeom prst="ellipse">
            <a:avLst/>
          </a:prstGeom>
          <a:solidFill>
            <a:srgbClr val="44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8" y="3169324"/>
            <a:ext cx="952500" cy="723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439" y="1803399"/>
            <a:ext cx="683846" cy="7112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521937" y="1589928"/>
            <a:ext cx="316696" cy="298497"/>
          </a:xfrm>
          <a:prstGeom prst="ellipse">
            <a:avLst/>
          </a:prstGeom>
          <a:solidFill>
            <a:srgbClr val="44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566149" y="2099371"/>
            <a:ext cx="316696" cy="298497"/>
          </a:xfrm>
          <a:prstGeom prst="ellipse">
            <a:avLst/>
          </a:prstGeom>
          <a:solidFill>
            <a:srgbClr val="44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568" y="4632459"/>
            <a:ext cx="571500" cy="5842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77381" y="5064371"/>
            <a:ext cx="316696" cy="298497"/>
          </a:xfrm>
          <a:prstGeom prst="ellipse">
            <a:avLst/>
          </a:prstGeom>
          <a:solidFill>
            <a:srgbClr val="44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24187" y="2257349"/>
            <a:ext cx="316695" cy="249043"/>
          </a:xfrm>
          <a:prstGeom prst="ellipse">
            <a:avLst/>
          </a:prstGeom>
          <a:solidFill>
            <a:srgbClr val="44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462058" y="2257349"/>
            <a:ext cx="483255" cy="286063"/>
          </a:xfrm>
          <a:prstGeom prst="ellipse">
            <a:avLst/>
          </a:prstGeom>
          <a:solidFill>
            <a:srgbClr val="44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20488016">
            <a:off x="4122503" y="2801929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input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21219987">
            <a:off x="4184024" y="2527909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output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254" y="3282762"/>
            <a:ext cx="825500" cy="9144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447331" y="2260857"/>
            <a:ext cx="549108" cy="286063"/>
          </a:xfrm>
          <a:prstGeom prst="ellipse">
            <a:avLst/>
          </a:prstGeom>
          <a:solidFill>
            <a:srgbClr val="44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65359" y="2252490"/>
            <a:ext cx="483255" cy="286063"/>
          </a:xfrm>
          <a:prstGeom prst="ellipse">
            <a:avLst/>
          </a:prstGeom>
          <a:solidFill>
            <a:srgbClr val="44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rot="1770983">
            <a:off x="3219624" y="283379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Java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19896980">
            <a:off x="3016476" y="214728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JavaScript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3392307">
            <a:off x="4552309" y="1714089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Data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643354">
            <a:off x="3963555" y="308289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security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4107998" y="3951366"/>
            <a:ext cx="316696" cy="298497"/>
          </a:xfrm>
          <a:prstGeom prst="ellipse">
            <a:avLst/>
          </a:prstGeom>
          <a:solidFill>
            <a:srgbClr val="44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 rot="1990621">
            <a:off x="1477247" y="269841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variables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7468338">
            <a:off x="2361692" y="215640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serverless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17468338">
            <a:off x="4629875" y="35689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build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94604" y="286154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JVM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0508" y="406902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IOT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rot="21062774">
            <a:off x="2089781" y="4754349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Pipeline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 rot="21062774">
            <a:off x="1883478" y="386772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IA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rot="21062774">
            <a:off x="3592036" y="2522889"/>
            <a:ext cx="54534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Big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Data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395665">
            <a:off x="2491811" y="2823101"/>
            <a:ext cx="660758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Mobile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 rot="20101873">
            <a:off x="3788607" y="4214534"/>
            <a:ext cx="962123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Innovation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rot="20631862">
            <a:off x="1118380" y="2253576"/>
            <a:ext cx="57580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Ideas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31273">
            <a:off x="1651146" y="4194214"/>
            <a:ext cx="729687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Process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10105" y="1560520"/>
            <a:ext cx="99578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Blockchain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067726">
            <a:off x="2896807" y="1764304"/>
            <a:ext cx="84029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Manifest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 rot="21026445">
            <a:off x="2032149" y="2001161"/>
            <a:ext cx="367409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Go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 rot="21026445">
            <a:off x="2855570" y="4659453"/>
            <a:ext cx="49885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Web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4063498">
            <a:off x="412919" y="3871960"/>
            <a:ext cx="805029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Reactive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639069" y="3159030"/>
            <a:ext cx="316696" cy="298497"/>
          </a:xfrm>
          <a:prstGeom prst="ellipse">
            <a:avLst/>
          </a:prstGeom>
          <a:solidFill>
            <a:srgbClr val="44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 rot="1044399">
            <a:off x="2250850" y="3796389"/>
            <a:ext cx="1003300" cy="2794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 rot="7933544">
            <a:off x="4307482" y="3436958"/>
            <a:ext cx="952500" cy="2032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 rot="20988927">
            <a:off x="2196331" y="5002990"/>
            <a:ext cx="660400" cy="2286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 rot="21244834">
            <a:off x="2175501" y="2600097"/>
            <a:ext cx="1384300" cy="3175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27366" y="3060964"/>
            <a:ext cx="388248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UX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 rot="14942049">
            <a:off x="4624529" y="2346609"/>
            <a:ext cx="635000" cy="3683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 rot="9624438">
            <a:off x="1632457" y="4456705"/>
            <a:ext cx="558800" cy="4699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 rot="20645751">
            <a:off x="1626947" y="2147360"/>
            <a:ext cx="787400" cy="63500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 rot="21062774">
            <a:off x="3202153" y="386129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OS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 rot="19106501">
            <a:off x="572134" y="2482822"/>
            <a:ext cx="588624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Cloud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 rot="15825220">
            <a:off x="3301886" y="4176135"/>
            <a:ext cx="495300" cy="6858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 rot="21026445">
            <a:off x="2315440" y="4483983"/>
            <a:ext cx="801823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Deploy !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 rot="643354">
            <a:off x="2348133" y="4211395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Middleware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 rot="20097218">
            <a:off x="1381537" y="387299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Issue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9800" y="43804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Kalam" charset="0"/>
                <a:ea typeface="Kalam" charset="0"/>
                <a:cs typeface="Kalam" charset="0"/>
              </a:rPr>
              <a:t>Challenge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Kalam" charset="0"/>
              <a:ea typeface="Kalam" charset="0"/>
              <a:cs typeface="Kala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4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" b="100000" l="154" r="99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5900"/>
            <a:ext cx="82296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 Same Side Corner Rectangle 21"/>
          <p:cNvSpPr/>
          <p:nvPr/>
        </p:nvSpPr>
        <p:spPr>
          <a:xfrm>
            <a:off x="1996984" y="1891881"/>
            <a:ext cx="696588" cy="67933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lh5.googleusercontent.com/KQ7oQvr_M3Q4V5aAV6HZAoR7WVlMyVJVRTumiypdgNEwzj39WMssLuY4XmKMcA5UlmwZPmBxRdbJUaLmo79_EMOJWaxZl3BFaBe-sDDG8qDSMNccqjB7pxUJ_-9JVNj0iZSf0R3Mh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457200"/>
            <a:ext cx="25622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1823278" y="3106601"/>
            <a:ext cx="720000" cy="738708"/>
            <a:chOff x="3346199" y="3455074"/>
            <a:chExt cx="720000" cy="738708"/>
          </a:xfrm>
        </p:grpSpPr>
        <p:sp>
          <p:nvSpPr>
            <p:cNvPr id="13" name="Freeform 12"/>
            <p:cNvSpPr/>
            <p:nvPr/>
          </p:nvSpPr>
          <p:spPr>
            <a:xfrm>
              <a:off x="3346199" y="3833782"/>
              <a:ext cx="720000" cy="360000"/>
            </a:xfrm>
            <a:custGeom>
              <a:avLst/>
              <a:gdLst>
                <a:gd name="connsiteX0" fmla="*/ 137974 w 720000"/>
                <a:gd name="connsiteY0" fmla="*/ 0 h 360000"/>
                <a:gd name="connsiteX1" fmla="*/ 582026 w 720000"/>
                <a:gd name="connsiteY1" fmla="*/ 0 h 360000"/>
                <a:gd name="connsiteX2" fmla="*/ 720000 w 720000"/>
                <a:gd name="connsiteY2" fmla="*/ 137974 h 360000"/>
                <a:gd name="connsiteX3" fmla="*/ 720000 w 720000"/>
                <a:gd name="connsiteY3" fmla="*/ 360000 h 360000"/>
                <a:gd name="connsiteX4" fmla="*/ 625014 w 720000"/>
                <a:gd name="connsiteY4" fmla="*/ 360000 h 360000"/>
                <a:gd name="connsiteX5" fmla="*/ 625014 w 720000"/>
                <a:gd name="connsiteY5" fmla="*/ 144000 h 360000"/>
                <a:gd name="connsiteX6" fmla="*/ 571014 w 720000"/>
                <a:gd name="connsiteY6" fmla="*/ 144000 h 360000"/>
                <a:gd name="connsiteX7" fmla="*/ 571014 w 720000"/>
                <a:gd name="connsiteY7" fmla="*/ 360000 h 360000"/>
                <a:gd name="connsiteX8" fmla="*/ 175565 w 720000"/>
                <a:gd name="connsiteY8" fmla="*/ 360000 h 360000"/>
                <a:gd name="connsiteX9" fmla="*/ 175565 w 720000"/>
                <a:gd name="connsiteY9" fmla="*/ 144000 h 360000"/>
                <a:gd name="connsiteX10" fmla="*/ 121565 w 720000"/>
                <a:gd name="connsiteY10" fmla="*/ 144000 h 360000"/>
                <a:gd name="connsiteX11" fmla="*/ 121565 w 720000"/>
                <a:gd name="connsiteY11" fmla="*/ 360000 h 360000"/>
                <a:gd name="connsiteX12" fmla="*/ 0 w 720000"/>
                <a:gd name="connsiteY12" fmla="*/ 360000 h 360000"/>
                <a:gd name="connsiteX13" fmla="*/ 0 w 720000"/>
                <a:gd name="connsiteY13" fmla="*/ 137974 h 360000"/>
                <a:gd name="connsiteX14" fmla="*/ 137974 w 720000"/>
                <a:gd name="connsiteY1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0000" h="360000">
                  <a:moveTo>
                    <a:pt x="137974" y="0"/>
                  </a:moveTo>
                  <a:lnTo>
                    <a:pt x="582026" y="0"/>
                  </a:lnTo>
                  <a:cubicBezTo>
                    <a:pt x="658227" y="0"/>
                    <a:pt x="720000" y="61773"/>
                    <a:pt x="720000" y="137974"/>
                  </a:cubicBezTo>
                  <a:lnTo>
                    <a:pt x="720000" y="360000"/>
                  </a:lnTo>
                  <a:lnTo>
                    <a:pt x="625014" y="360000"/>
                  </a:lnTo>
                  <a:lnTo>
                    <a:pt x="625014" y="144000"/>
                  </a:lnTo>
                  <a:lnTo>
                    <a:pt x="571014" y="144000"/>
                  </a:lnTo>
                  <a:lnTo>
                    <a:pt x="571014" y="360000"/>
                  </a:lnTo>
                  <a:lnTo>
                    <a:pt x="175565" y="360000"/>
                  </a:lnTo>
                  <a:lnTo>
                    <a:pt x="175565" y="144000"/>
                  </a:lnTo>
                  <a:lnTo>
                    <a:pt x="121565" y="144000"/>
                  </a:lnTo>
                  <a:lnTo>
                    <a:pt x="121565" y="360000"/>
                  </a:lnTo>
                  <a:lnTo>
                    <a:pt x="0" y="360000"/>
                  </a:lnTo>
                  <a:lnTo>
                    <a:pt x="0" y="137974"/>
                  </a:lnTo>
                  <a:cubicBezTo>
                    <a:pt x="0" y="61773"/>
                    <a:pt x="61773" y="0"/>
                    <a:pt x="137974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44199" y="3455074"/>
              <a:ext cx="324000" cy="32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772024" y="5234210"/>
            <a:ext cx="720000" cy="360000"/>
          </a:xfrm>
          <a:prstGeom prst="roundRect">
            <a:avLst>
              <a:gd name="adj" fmla="val 444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sp>
        <p:nvSpPr>
          <p:cNvPr id="6" name="Rectangle 5"/>
          <p:cNvSpPr/>
          <p:nvPr/>
        </p:nvSpPr>
        <p:spPr>
          <a:xfrm>
            <a:off x="2116411" y="2056862"/>
            <a:ext cx="45719" cy="5143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lh5.googleusercontent.com/KQ7oQvr_M3Q4V5aAV6HZAoR7WVlMyVJVRTumiypdgNEwzj39WMssLuY4XmKMcA5UlmwZPmBxRdbJUaLmo79_EMOJWaxZl3BFaBe-sDDG8qDSMNccqjB7pxUJ_-9JVNj0iZSf0R3Mh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25" y="2229073"/>
            <a:ext cx="25622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2919571" y="3140831"/>
            <a:ext cx="720000" cy="738708"/>
            <a:chOff x="3346199" y="3455074"/>
            <a:chExt cx="720000" cy="738708"/>
          </a:xfrm>
        </p:grpSpPr>
        <p:sp>
          <p:nvSpPr>
            <p:cNvPr id="17" name="Freeform 16"/>
            <p:cNvSpPr/>
            <p:nvPr/>
          </p:nvSpPr>
          <p:spPr>
            <a:xfrm>
              <a:off x="3346199" y="3833782"/>
              <a:ext cx="720000" cy="360000"/>
            </a:xfrm>
            <a:custGeom>
              <a:avLst/>
              <a:gdLst>
                <a:gd name="connsiteX0" fmla="*/ 137974 w 720000"/>
                <a:gd name="connsiteY0" fmla="*/ 0 h 360000"/>
                <a:gd name="connsiteX1" fmla="*/ 582026 w 720000"/>
                <a:gd name="connsiteY1" fmla="*/ 0 h 360000"/>
                <a:gd name="connsiteX2" fmla="*/ 720000 w 720000"/>
                <a:gd name="connsiteY2" fmla="*/ 137974 h 360000"/>
                <a:gd name="connsiteX3" fmla="*/ 720000 w 720000"/>
                <a:gd name="connsiteY3" fmla="*/ 360000 h 360000"/>
                <a:gd name="connsiteX4" fmla="*/ 625014 w 720000"/>
                <a:gd name="connsiteY4" fmla="*/ 360000 h 360000"/>
                <a:gd name="connsiteX5" fmla="*/ 625014 w 720000"/>
                <a:gd name="connsiteY5" fmla="*/ 144000 h 360000"/>
                <a:gd name="connsiteX6" fmla="*/ 571014 w 720000"/>
                <a:gd name="connsiteY6" fmla="*/ 144000 h 360000"/>
                <a:gd name="connsiteX7" fmla="*/ 571014 w 720000"/>
                <a:gd name="connsiteY7" fmla="*/ 360000 h 360000"/>
                <a:gd name="connsiteX8" fmla="*/ 175565 w 720000"/>
                <a:gd name="connsiteY8" fmla="*/ 360000 h 360000"/>
                <a:gd name="connsiteX9" fmla="*/ 175565 w 720000"/>
                <a:gd name="connsiteY9" fmla="*/ 144000 h 360000"/>
                <a:gd name="connsiteX10" fmla="*/ 121565 w 720000"/>
                <a:gd name="connsiteY10" fmla="*/ 144000 h 360000"/>
                <a:gd name="connsiteX11" fmla="*/ 121565 w 720000"/>
                <a:gd name="connsiteY11" fmla="*/ 360000 h 360000"/>
                <a:gd name="connsiteX12" fmla="*/ 0 w 720000"/>
                <a:gd name="connsiteY12" fmla="*/ 360000 h 360000"/>
                <a:gd name="connsiteX13" fmla="*/ 0 w 720000"/>
                <a:gd name="connsiteY13" fmla="*/ 137974 h 360000"/>
                <a:gd name="connsiteX14" fmla="*/ 137974 w 720000"/>
                <a:gd name="connsiteY1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0000" h="360000">
                  <a:moveTo>
                    <a:pt x="137974" y="0"/>
                  </a:moveTo>
                  <a:lnTo>
                    <a:pt x="582026" y="0"/>
                  </a:lnTo>
                  <a:cubicBezTo>
                    <a:pt x="658227" y="0"/>
                    <a:pt x="720000" y="61773"/>
                    <a:pt x="720000" y="137974"/>
                  </a:cubicBezTo>
                  <a:lnTo>
                    <a:pt x="720000" y="360000"/>
                  </a:lnTo>
                  <a:lnTo>
                    <a:pt x="625014" y="360000"/>
                  </a:lnTo>
                  <a:lnTo>
                    <a:pt x="625014" y="144000"/>
                  </a:lnTo>
                  <a:lnTo>
                    <a:pt x="571014" y="144000"/>
                  </a:lnTo>
                  <a:lnTo>
                    <a:pt x="571014" y="360000"/>
                  </a:lnTo>
                  <a:lnTo>
                    <a:pt x="175565" y="360000"/>
                  </a:lnTo>
                  <a:lnTo>
                    <a:pt x="175565" y="144000"/>
                  </a:lnTo>
                  <a:lnTo>
                    <a:pt x="121565" y="144000"/>
                  </a:lnTo>
                  <a:lnTo>
                    <a:pt x="121565" y="360000"/>
                  </a:lnTo>
                  <a:lnTo>
                    <a:pt x="0" y="360000"/>
                  </a:lnTo>
                  <a:lnTo>
                    <a:pt x="0" y="137974"/>
                  </a:lnTo>
                  <a:cubicBezTo>
                    <a:pt x="0" y="61773"/>
                    <a:pt x="61773" y="0"/>
                    <a:pt x="137974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44199" y="3455074"/>
              <a:ext cx="324000" cy="32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24815" y="3106601"/>
            <a:ext cx="720000" cy="738708"/>
            <a:chOff x="3346199" y="3455074"/>
            <a:chExt cx="720000" cy="738708"/>
          </a:xfrm>
        </p:grpSpPr>
        <p:sp>
          <p:nvSpPr>
            <p:cNvPr id="20" name="Freeform 19"/>
            <p:cNvSpPr/>
            <p:nvPr/>
          </p:nvSpPr>
          <p:spPr>
            <a:xfrm>
              <a:off x="3346199" y="3833782"/>
              <a:ext cx="720000" cy="360000"/>
            </a:xfrm>
            <a:custGeom>
              <a:avLst/>
              <a:gdLst>
                <a:gd name="connsiteX0" fmla="*/ 137974 w 720000"/>
                <a:gd name="connsiteY0" fmla="*/ 0 h 360000"/>
                <a:gd name="connsiteX1" fmla="*/ 582026 w 720000"/>
                <a:gd name="connsiteY1" fmla="*/ 0 h 360000"/>
                <a:gd name="connsiteX2" fmla="*/ 720000 w 720000"/>
                <a:gd name="connsiteY2" fmla="*/ 137974 h 360000"/>
                <a:gd name="connsiteX3" fmla="*/ 720000 w 720000"/>
                <a:gd name="connsiteY3" fmla="*/ 360000 h 360000"/>
                <a:gd name="connsiteX4" fmla="*/ 625014 w 720000"/>
                <a:gd name="connsiteY4" fmla="*/ 360000 h 360000"/>
                <a:gd name="connsiteX5" fmla="*/ 625014 w 720000"/>
                <a:gd name="connsiteY5" fmla="*/ 144000 h 360000"/>
                <a:gd name="connsiteX6" fmla="*/ 571014 w 720000"/>
                <a:gd name="connsiteY6" fmla="*/ 144000 h 360000"/>
                <a:gd name="connsiteX7" fmla="*/ 571014 w 720000"/>
                <a:gd name="connsiteY7" fmla="*/ 360000 h 360000"/>
                <a:gd name="connsiteX8" fmla="*/ 175565 w 720000"/>
                <a:gd name="connsiteY8" fmla="*/ 360000 h 360000"/>
                <a:gd name="connsiteX9" fmla="*/ 175565 w 720000"/>
                <a:gd name="connsiteY9" fmla="*/ 144000 h 360000"/>
                <a:gd name="connsiteX10" fmla="*/ 121565 w 720000"/>
                <a:gd name="connsiteY10" fmla="*/ 144000 h 360000"/>
                <a:gd name="connsiteX11" fmla="*/ 121565 w 720000"/>
                <a:gd name="connsiteY11" fmla="*/ 360000 h 360000"/>
                <a:gd name="connsiteX12" fmla="*/ 0 w 720000"/>
                <a:gd name="connsiteY12" fmla="*/ 360000 h 360000"/>
                <a:gd name="connsiteX13" fmla="*/ 0 w 720000"/>
                <a:gd name="connsiteY13" fmla="*/ 137974 h 360000"/>
                <a:gd name="connsiteX14" fmla="*/ 137974 w 720000"/>
                <a:gd name="connsiteY1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0000" h="360000">
                  <a:moveTo>
                    <a:pt x="137974" y="0"/>
                  </a:moveTo>
                  <a:lnTo>
                    <a:pt x="582026" y="0"/>
                  </a:lnTo>
                  <a:cubicBezTo>
                    <a:pt x="658227" y="0"/>
                    <a:pt x="720000" y="61773"/>
                    <a:pt x="720000" y="137974"/>
                  </a:cubicBezTo>
                  <a:lnTo>
                    <a:pt x="720000" y="360000"/>
                  </a:lnTo>
                  <a:lnTo>
                    <a:pt x="625014" y="360000"/>
                  </a:lnTo>
                  <a:lnTo>
                    <a:pt x="625014" y="144000"/>
                  </a:lnTo>
                  <a:lnTo>
                    <a:pt x="571014" y="144000"/>
                  </a:lnTo>
                  <a:lnTo>
                    <a:pt x="571014" y="360000"/>
                  </a:lnTo>
                  <a:lnTo>
                    <a:pt x="175565" y="360000"/>
                  </a:lnTo>
                  <a:lnTo>
                    <a:pt x="175565" y="144000"/>
                  </a:lnTo>
                  <a:lnTo>
                    <a:pt x="121565" y="144000"/>
                  </a:lnTo>
                  <a:lnTo>
                    <a:pt x="121565" y="360000"/>
                  </a:lnTo>
                  <a:lnTo>
                    <a:pt x="0" y="360000"/>
                  </a:lnTo>
                  <a:lnTo>
                    <a:pt x="0" y="137974"/>
                  </a:lnTo>
                  <a:cubicBezTo>
                    <a:pt x="0" y="61773"/>
                    <a:pt x="61773" y="0"/>
                    <a:pt x="137974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544199" y="3455074"/>
              <a:ext cx="324000" cy="32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3180035" y="1506256"/>
            <a:ext cx="1346791" cy="1012791"/>
          </a:xfrm>
          <a:prstGeom prst="roundRect">
            <a:avLst>
              <a:gd name="adj" fmla="val 9668"/>
            </a:avLst>
          </a:prstGeom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386652" y="3313955"/>
            <a:ext cx="720000" cy="738708"/>
            <a:chOff x="3346199" y="3455074"/>
            <a:chExt cx="720000" cy="738708"/>
          </a:xfrm>
        </p:grpSpPr>
        <p:sp>
          <p:nvSpPr>
            <p:cNvPr id="24" name="Freeform 23"/>
            <p:cNvSpPr/>
            <p:nvPr/>
          </p:nvSpPr>
          <p:spPr>
            <a:xfrm>
              <a:off x="3346199" y="3833782"/>
              <a:ext cx="720000" cy="360000"/>
            </a:xfrm>
            <a:custGeom>
              <a:avLst/>
              <a:gdLst>
                <a:gd name="connsiteX0" fmla="*/ 137974 w 720000"/>
                <a:gd name="connsiteY0" fmla="*/ 0 h 360000"/>
                <a:gd name="connsiteX1" fmla="*/ 582026 w 720000"/>
                <a:gd name="connsiteY1" fmla="*/ 0 h 360000"/>
                <a:gd name="connsiteX2" fmla="*/ 720000 w 720000"/>
                <a:gd name="connsiteY2" fmla="*/ 137974 h 360000"/>
                <a:gd name="connsiteX3" fmla="*/ 720000 w 720000"/>
                <a:gd name="connsiteY3" fmla="*/ 360000 h 360000"/>
                <a:gd name="connsiteX4" fmla="*/ 625014 w 720000"/>
                <a:gd name="connsiteY4" fmla="*/ 360000 h 360000"/>
                <a:gd name="connsiteX5" fmla="*/ 625014 w 720000"/>
                <a:gd name="connsiteY5" fmla="*/ 144000 h 360000"/>
                <a:gd name="connsiteX6" fmla="*/ 571014 w 720000"/>
                <a:gd name="connsiteY6" fmla="*/ 144000 h 360000"/>
                <a:gd name="connsiteX7" fmla="*/ 571014 w 720000"/>
                <a:gd name="connsiteY7" fmla="*/ 360000 h 360000"/>
                <a:gd name="connsiteX8" fmla="*/ 175565 w 720000"/>
                <a:gd name="connsiteY8" fmla="*/ 360000 h 360000"/>
                <a:gd name="connsiteX9" fmla="*/ 175565 w 720000"/>
                <a:gd name="connsiteY9" fmla="*/ 144000 h 360000"/>
                <a:gd name="connsiteX10" fmla="*/ 121565 w 720000"/>
                <a:gd name="connsiteY10" fmla="*/ 144000 h 360000"/>
                <a:gd name="connsiteX11" fmla="*/ 121565 w 720000"/>
                <a:gd name="connsiteY11" fmla="*/ 360000 h 360000"/>
                <a:gd name="connsiteX12" fmla="*/ 0 w 720000"/>
                <a:gd name="connsiteY12" fmla="*/ 360000 h 360000"/>
                <a:gd name="connsiteX13" fmla="*/ 0 w 720000"/>
                <a:gd name="connsiteY13" fmla="*/ 137974 h 360000"/>
                <a:gd name="connsiteX14" fmla="*/ 137974 w 720000"/>
                <a:gd name="connsiteY1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0000" h="360000">
                  <a:moveTo>
                    <a:pt x="137974" y="0"/>
                  </a:moveTo>
                  <a:lnTo>
                    <a:pt x="582026" y="0"/>
                  </a:lnTo>
                  <a:cubicBezTo>
                    <a:pt x="658227" y="0"/>
                    <a:pt x="720000" y="61773"/>
                    <a:pt x="720000" y="137974"/>
                  </a:cubicBezTo>
                  <a:lnTo>
                    <a:pt x="720000" y="360000"/>
                  </a:lnTo>
                  <a:lnTo>
                    <a:pt x="625014" y="360000"/>
                  </a:lnTo>
                  <a:lnTo>
                    <a:pt x="625014" y="144000"/>
                  </a:lnTo>
                  <a:lnTo>
                    <a:pt x="571014" y="144000"/>
                  </a:lnTo>
                  <a:lnTo>
                    <a:pt x="571014" y="360000"/>
                  </a:lnTo>
                  <a:lnTo>
                    <a:pt x="175565" y="360000"/>
                  </a:lnTo>
                  <a:lnTo>
                    <a:pt x="175565" y="144000"/>
                  </a:lnTo>
                  <a:lnTo>
                    <a:pt x="121565" y="144000"/>
                  </a:lnTo>
                  <a:lnTo>
                    <a:pt x="121565" y="360000"/>
                  </a:lnTo>
                  <a:lnTo>
                    <a:pt x="0" y="360000"/>
                  </a:lnTo>
                  <a:lnTo>
                    <a:pt x="0" y="137974"/>
                  </a:lnTo>
                  <a:cubicBezTo>
                    <a:pt x="0" y="61773"/>
                    <a:pt x="61773" y="0"/>
                    <a:pt x="137974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44199" y="3455074"/>
              <a:ext cx="324000" cy="32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386661" y="3340601"/>
            <a:ext cx="720000" cy="738708"/>
            <a:chOff x="3346199" y="3455074"/>
            <a:chExt cx="720000" cy="738708"/>
          </a:xfrm>
        </p:grpSpPr>
        <p:sp>
          <p:nvSpPr>
            <p:cNvPr id="27" name="Freeform 26"/>
            <p:cNvSpPr/>
            <p:nvPr/>
          </p:nvSpPr>
          <p:spPr>
            <a:xfrm>
              <a:off x="3346199" y="3833782"/>
              <a:ext cx="720000" cy="360000"/>
            </a:xfrm>
            <a:custGeom>
              <a:avLst/>
              <a:gdLst>
                <a:gd name="connsiteX0" fmla="*/ 137974 w 720000"/>
                <a:gd name="connsiteY0" fmla="*/ 0 h 360000"/>
                <a:gd name="connsiteX1" fmla="*/ 582026 w 720000"/>
                <a:gd name="connsiteY1" fmla="*/ 0 h 360000"/>
                <a:gd name="connsiteX2" fmla="*/ 720000 w 720000"/>
                <a:gd name="connsiteY2" fmla="*/ 137974 h 360000"/>
                <a:gd name="connsiteX3" fmla="*/ 720000 w 720000"/>
                <a:gd name="connsiteY3" fmla="*/ 360000 h 360000"/>
                <a:gd name="connsiteX4" fmla="*/ 625014 w 720000"/>
                <a:gd name="connsiteY4" fmla="*/ 360000 h 360000"/>
                <a:gd name="connsiteX5" fmla="*/ 625014 w 720000"/>
                <a:gd name="connsiteY5" fmla="*/ 144000 h 360000"/>
                <a:gd name="connsiteX6" fmla="*/ 571014 w 720000"/>
                <a:gd name="connsiteY6" fmla="*/ 144000 h 360000"/>
                <a:gd name="connsiteX7" fmla="*/ 571014 w 720000"/>
                <a:gd name="connsiteY7" fmla="*/ 360000 h 360000"/>
                <a:gd name="connsiteX8" fmla="*/ 175565 w 720000"/>
                <a:gd name="connsiteY8" fmla="*/ 360000 h 360000"/>
                <a:gd name="connsiteX9" fmla="*/ 175565 w 720000"/>
                <a:gd name="connsiteY9" fmla="*/ 144000 h 360000"/>
                <a:gd name="connsiteX10" fmla="*/ 121565 w 720000"/>
                <a:gd name="connsiteY10" fmla="*/ 144000 h 360000"/>
                <a:gd name="connsiteX11" fmla="*/ 121565 w 720000"/>
                <a:gd name="connsiteY11" fmla="*/ 360000 h 360000"/>
                <a:gd name="connsiteX12" fmla="*/ 0 w 720000"/>
                <a:gd name="connsiteY12" fmla="*/ 360000 h 360000"/>
                <a:gd name="connsiteX13" fmla="*/ 0 w 720000"/>
                <a:gd name="connsiteY13" fmla="*/ 137974 h 360000"/>
                <a:gd name="connsiteX14" fmla="*/ 137974 w 720000"/>
                <a:gd name="connsiteY1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0000" h="360000">
                  <a:moveTo>
                    <a:pt x="137974" y="0"/>
                  </a:moveTo>
                  <a:lnTo>
                    <a:pt x="582026" y="0"/>
                  </a:lnTo>
                  <a:cubicBezTo>
                    <a:pt x="658227" y="0"/>
                    <a:pt x="720000" y="61773"/>
                    <a:pt x="720000" y="137974"/>
                  </a:cubicBezTo>
                  <a:lnTo>
                    <a:pt x="720000" y="360000"/>
                  </a:lnTo>
                  <a:lnTo>
                    <a:pt x="625014" y="360000"/>
                  </a:lnTo>
                  <a:lnTo>
                    <a:pt x="625014" y="144000"/>
                  </a:lnTo>
                  <a:lnTo>
                    <a:pt x="571014" y="144000"/>
                  </a:lnTo>
                  <a:lnTo>
                    <a:pt x="571014" y="360000"/>
                  </a:lnTo>
                  <a:lnTo>
                    <a:pt x="175565" y="360000"/>
                  </a:lnTo>
                  <a:lnTo>
                    <a:pt x="175565" y="144000"/>
                  </a:lnTo>
                  <a:lnTo>
                    <a:pt x="121565" y="144000"/>
                  </a:lnTo>
                  <a:lnTo>
                    <a:pt x="121565" y="360000"/>
                  </a:lnTo>
                  <a:lnTo>
                    <a:pt x="0" y="360000"/>
                  </a:lnTo>
                  <a:lnTo>
                    <a:pt x="0" y="137974"/>
                  </a:lnTo>
                  <a:cubicBezTo>
                    <a:pt x="0" y="61773"/>
                    <a:pt x="61773" y="0"/>
                    <a:pt x="137974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544199" y="3455074"/>
              <a:ext cx="324000" cy="32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/>
          <p:cNvSpPr/>
          <p:nvPr/>
        </p:nvSpPr>
        <p:spPr>
          <a:xfrm>
            <a:off x="2183278" y="1513173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908652" y="5157035"/>
            <a:ext cx="45719" cy="5143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34295" y="2067381"/>
            <a:ext cx="45719" cy="5143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04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32</Words>
  <Application>Microsoft Macintosh PowerPoint</Application>
  <PresentationFormat>Widescreen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Kalam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Escoffier</dc:creator>
  <cp:lastModifiedBy>Clement Escoffier</cp:lastModifiedBy>
  <cp:revision>6</cp:revision>
  <dcterms:created xsi:type="dcterms:W3CDTF">2017-03-25T19:48:28Z</dcterms:created>
  <dcterms:modified xsi:type="dcterms:W3CDTF">2017-03-26T08:17:56Z</dcterms:modified>
</cp:coreProperties>
</file>